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2094" y="-25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95531-840C-4FB3-B0D6-3F8588B8054E}" type="datetimeFigureOut">
              <a:rPr kumimoji="1" lang="ja-JP" altLang="en-US" smtClean="0"/>
              <a:t>2019/5/16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37C37-B14A-490B-A93A-F059B7533A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45914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95531-840C-4FB3-B0D6-3F8588B8054E}" type="datetimeFigureOut">
              <a:rPr kumimoji="1" lang="ja-JP" altLang="en-US" smtClean="0"/>
              <a:t>2019/5/16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37C37-B14A-490B-A93A-F059B7533A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01830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95531-840C-4FB3-B0D6-3F8588B8054E}" type="datetimeFigureOut">
              <a:rPr kumimoji="1" lang="ja-JP" altLang="en-US" smtClean="0"/>
              <a:t>2019/5/16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37C37-B14A-490B-A93A-F059B7533A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783656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95531-840C-4FB3-B0D6-3F8588B8054E}" type="datetimeFigureOut">
              <a:rPr kumimoji="1" lang="ja-JP" altLang="en-US" smtClean="0"/>
              <a:t>2019/5/16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37C37-B14A-490B-A93A-F059B7533A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8847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95531-840C-4FB3-B0D6-3F8588B8054E}" type="datetimeFigureOut">
              <a:rPr kumimoji="1" lang="ja-JP" altLang="en-US" smtClean="0"/>
              <a:t>2019/5/16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37C37-B14A-490B-A93A-F059B7533A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91027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95531-840C-4FB3-B0D6-3F8588B8054E}" type="datetimeFigureOut">
              <a:rPr kumimoji="1" lang="ja-JP" altLang="en-US" smtClean="0"/>
              <a:t>2019/5/16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37C37-B14A-490B-A93A-F059B7533A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35155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95531-840C-4FB3-B0D6-3F8588B8054E}" type="datetimeFigureOut">
              <a:rPr kumimoji="1" lang="ja-JP" altLang="en-US" smtClean="0"/>
              <a:t>2019/5/16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37C37-B14A-490B-A93A-F059B7533A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360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95531-840C-4FB3-B0D6-3F8588B8054E}" type="datetimeFigureOut">
              <a:rPr kumimoji="1" lang="ja-JP" altLang="en-US" smtClean="0"/>
              <a:t>2019/5/16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37C37-B14A-490B-A93A-F059B7533A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208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95531-840C-4FB3-B0D6-3F8588B8054E}" type="datetimeFigureOut">
              <a:rPr kumimoji="1" lang="ja-JP" altLang="en-US" smtClean="0"/>
              <a:t>2019/5/16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37C37-B14A-490B-A93A-F059B7533A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41908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95531-840C-4FB3-B0D6-3F8588B8054E}" type="datetimeFigureOut">
              <a:rPr kumimoji="1" lang="ja-JP" altLang="en-US" smtClean="0"/>
              <a:t>2019/5/16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37C37-B14A-490B-A93A-F059B7533A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536553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95531-840C-4FB3-B0D6-3F8588B8054E}" type="datetimeFigureOut">
              <a:rPr kumimoji="1" lang="ja-JP" altLang="en-US" smtClean="0"/>
              <a:t>2019/5/16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37C37-B14A-490B-A93A-F059B7533A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966157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695531-840C-4FB3-B0D6-3F8588B8054E}" type="datetimeFigureOut">
              <a:rPr kumimoji="1" lang="ja-JP" altLang="en-US" smtClean="0"/>
              <a:t>2019/5/16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C37C37-B14A-490B-A93A-F059B7533A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08300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6860" cy="896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07230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画面に合わせる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Office ​​テーマ</vt:lpstr>
      <vt:lpstr>PowerPoint プレゼンテーション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C201201220</dc:creator>
  <cp:lastModifiedBy>C201201220</cp:lastModifiedBy>
  <cp:revision>1</cp:revision>
  <dcterms:created xsi:type="dcterms:W3CDTF">2019-05-16T00:50:41Z</dcterms:created>
  <dcterms:modified xsi:type="dcterms:W3CDTF">2019-05-16T00:55:54Z</dcterms:modified>
</cp:coreProperties>
</file>